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08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123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37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5159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195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078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878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746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39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8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542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530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957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68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44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47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2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0B7868D-1C69-4184-BA91-A161F168F55E}" type="datetimeFigureOut">
              <a:rPr lang="ru-RU" smtClean="0"/>
              <a:t>26.08.2022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9C5C77-AECA-48BC-A2B0-08CB5B8AD3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515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rivehack-level.herokuapp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7BDFB95-1123-4D00-F420-A0665494F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628" y="3675299"/>
            <a:ext cx="6400800" cy="295361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Команда «Уровень»</a:t>
            </a:r>
            <a:endParaRPr lang="en-US" dirty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endParaRPr lang="en-US" sz="1400" dirty="0">
              <a:latin typeface="Bahnschrift SemiBold" panose="020B0502040204020203" pitchFamily="34" charset="0"/>
            </a:endParaRPr>
          </a:p>
          <a:p>
            <a:r>
              <a:rPr lang="ru-RU" sz="1400" dirty="0">
                <a:latin typeface="Bahnschrift SemiBold" panose="020B0502040204020203" pitchFamily="34" charset="0"/>
              </a:rPr>
              <a:t>Кейс </a:t>
            </a:r>
            <a:r>
              <a:rPr lang="ru-RU" sz="1400" dirty="0" err="1">
                <a:latin typeface="Bahnschrift SemiBold" panose="020B0502040204020203" pitchFamily="34" charset="0"/>
              </a:rPr>
              <a:t>МосТрансПроекта</a:t>
            </a:r>
            <a:endParaRPr lang="ru-RU" sz="1400" dirty="0">
              <a:latin typeface="Bahnschrift SemiBold" panose="020B0502040204020203" pitchFamily="34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17B76E7-07A0-978C-720F-56D915C0C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137" y="-345900"/>
            <a:ext cx="10205998" cy="3444536"/>
          </a:xfrm>
        </p:spPr>
        <p:txBody>
          <a:bodyPr>
            <a:normAutofit fontScale="90000"/>
          </a:bodyPr>
          <a:lstStyle/>
          <a:p>
            <a:r>
              <a:rPr lang="ru-RU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Прогнозирование загруженности транспортных узлов в местах введения</a:t>
            </a:r>
            <a:r>
              <a:rPr lang="en-US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 </a:t>
            </a:r>
            <a:r>
              <a:rPr lang="ru-RU" sz="4800" dirty="0">
                <a:solidFill>
                  <a:schemeClr val="tx1"/>
                </a:solidFill>
                <a:effectLst/>
                <a:latin typeface="Bahnschrift SemiBold" panose="020B0502040204020203" pitchFamily="34" charset="0"/>
              </a:rPr>
              <a:t>новых объектов недвижимости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11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7B12F-332A-4530-EA6B-84937B5E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99417"/>
            <a:ext cx="8534400" cy="1507067"/>
          </a:xfrm>
        </p:spPr>
        <p:txBody>
          <a:bodyPr/>
          <a:lstStyle/>
          <a:p>
            <a:pPr algn="ctr"/>
            <a:r>
              <a:rPr lang="ru-RU" b="1" dirty="0">
                <a:latin typeface="Bahnschrift SemiBold" panose="020B0502040204020203" pitchFamily="34" charset="0"/>
              </a:rPr>
              <a:t>Наша команда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5352A2-03D9-5FC8-73A6-3E95313E4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9" t="8642" r="16105"/>
          <a:stretch/>
        </p:blipFill>
        <p:spPr>
          <a:xfrm>
            <a:off x="3210817" y="1704266"/>
            <a:ext cx="2537792" cy="3144668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3E8277C4-DCF9-A454-1E1A-3016D3705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060882" cy="106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Bahnschrift SemiBold" panose="020B0502040204020203" pitchFamily="34" charset="0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7488DDC-7A9C-BD7F-0947-A073261BC9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24940" y="4579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Bahnschrift SemiBold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396D68-77DE-A131-1742-1B23ED01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9" y="1704264"/>
            <a:ext cx="2407637" cy="31446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549F1E-C0B2-F127-3816-4F9E2EF0A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8" t="25101" r="31215"/>
          <a:stretch/>
        </p:blipFill>
        <p:spPr>
          <a:xfrm>
            <a:off x="6213132" y="1704264"/>
            <a:ext cx="3002706" cy="31446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4018D0E-2919-E3A6-0218-A445CDFDD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19" r="11261"/>
          <a:stretch/>
        </p:blipFill>
        <p:spPr>
          <a:xfrm>
            <a:off x="9680361" y="1704264"/>
            <a:ext cx="2060460" cy="3144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19EBCA-E5BF-770F-6437-2DB02749CF53}"/>
              </a:ext>
            </a:extLst>
          </p:cNvPr>
          <p:cNvSpPr txBox="1"/>
          <p:nvPr/>
        </p:nvSpPr>
        <p:spPr>
          <a:xfrm>
            <a:off x="451178" y="5037208"/>
            <a:ext cx="240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Щукин Егор</a:t>
            </a:r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Full-stack developer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90CB4-B6FA-1D54-4A2B-28B31B593D3F}"/>
              </a:ext>
            </a:extLst>
          </p:cNvPr>
          <p:cNvSpPr txBox="1"/>
          <p:nvPr/>
        </p:nvSpPr>
        <p:spPr>
          <a:xfrm>
            <a:off x="3210817" y="5037208"/>
            <a:ext cx="2537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Лопатин Кирилл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Frontend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77E0F9-36D0-E018-3CC6-2C096A726B91}"/>
              </a:ext>
            </a:extLst>
          </p:cNvPr>
          <p:cNvSpPr txBox="1"/>
          <p:nvPr/>
        </p:nvSpPr>
        <p:spPr>
          <a:xfrm>
            <a:off x="6213131" y="5037208"/>
            <a:ext cx="300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Пчелин Константин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Algorithm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ACABF-FD24-441B-2C18-6C65E123BCAF}"/>
              </a:ext>
            </a:extLst>
          </p:cNvPr>
          <p:cNvSpPr txBox="1"/>
          <p:nvPr/>
        </p:nvSpPr>
        <p:spPr>
          <a:xfrm>
            <a:off x="9680358" y="5037208"/>
            <a:ext cx="206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Васюков Егор</a:t>
            </a:r>
            <a:endParaRPr lang="en-US" dirty="0"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Placemarks</a:t>
            </a:r>
            <a:endParaRPr lang="ru-RU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00240-AAE5-B3FF-9ACF-E77033B2E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218" y="76047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1AB818-1FF8-4383-6077-6F93290D4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576" y="1350953"/>
            <a:ext cx="5167834" cy="4835476"/>
          </a:xfrm>
        </p:spPr>
        <p:txBody>
          <a:bodyPr>
            <a:noAutofit/>
          </a:bodyPr>
          <a:lstStyle/>
          <a:p>
            <a:pPr fontAlgn="ctr">
              <a:buFont typeface="Wingdings" panose="05000000000000000000" pitchFamily="2" charset="2"/>
              <a:buChar char="q"/>
            </a:pPr>
            <a:r>
              <a:rPr lang="ru-RU" dirty="0">
                <a:effectLst/>
                <a:latin typeface="Bahnschrift SemiBold" panose="020B0502040204020203" pitchFamily="34" charset="0"/>
              </a:rPr>
              <a:t>Основной задачей нашего проекта стало проектирование алгоритма для прогнозирования загруженности транспортных узлов, а также создание удобного UI интерфейса. </a:t>
            </a:r>
            <a:endParaRPr lang="en-US" dirty="0">
              <a:effectLst/>
              <a:latin typeface="Bahnschrift SemiBold" panose="020B0502040204020203" pitchFamily="34" charset="0"/>
            </a:endParaRPr>
          </a:p>
          <a:p>
            <a:pPr marL="0" indent="0" rtl="0" fontAlgn="ctr">
              <a:buNone/>
            </a:pPr>
            <a:endParaRPr lang="ru-RU" dirty="0">
              <a:effectLst/>
              <a:latin typeface="Bahnschrift SemiBold" panose="020B0502040204020203" pitchFamily="34" charset="0"/>
            </a:endParaRPr>
          </a:p>
          <a:p>
            <a:pPr fontAlgn="ctr">
              <a:buFont typeface="Wingdings" panose="05000000000000000000" pitchFamily="2" charset="2"/>
              <a:buChar char="q"/>
            </a:pPr>
            <a:r>
              <a:rPr lang="ru-RU" dirty="0">
                <a:effectLst/>
                <a:latin typeface="Bahnschrift SemiBold" panose="020B0502040204020203" pitchFamily="34" charset="0"/>
              </a:rPr>
              <a:t>Разработанная нами программа может помочь застройщикам, которые с помощью нашего</a:t>
            </a:r>
            <a:r>
              <a:rPr lang="en-US" dirty="0">
                <a:effectLst/>
                <a:latin typeface="Bahnschrift SemiBold" panose="020B0502040204020203" pitchFamily="34" charset="0"/>
              </a:rPr>
              <a:t> </a:t>
            </a:r>
            <a:r>
              <a:rPr lang="ru-RU" dirty="0">
                <a:effectLst/>
                <a:latin typeface="Bahnschrift SemiBold" panose="020B0502040204020203" pitchFamily="34" charset="0"/>
              </a:rPr>
              <a:t>алгоритма могут рассчитать целесообразность постройки недвижимости 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990C31-BCC3-42A0-81CB-F7A77DC9B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5" y="441797"/>
            <a:ext cx="3909603" cy="58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84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40" y="12883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7AEF9-26E3-9AD3-4936-1A40D10D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66" y="1483837"/>
            <a:ext cx="5457474" cy="48500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FFFFFF"/>
                </a:solidFill>
                <a:latin typeface="Bahnschrift SemiBold" panose="020B0502040204020203" pitchFamily="34" charset="0"/>
              </a:rPr>
              <a:t>Было 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разработано программное обеспечение, которое учитывает время суток, пропускную способность транспортных узлов, удаленность недвижимости от транспортной инфраструктуры,</a:t>
            </a:r>
            <a:b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</a:b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а также от школ, больниц и торговых центров.</a:t>
            </a:r>
            <a:endParaRPr lang="en-US" sz="2400" b="0" i="0" dirty="0">
              <a:solidFill>
                <a:srgbClr val="FFFFFF"/>
              </a:solidFill>
              <a:effectLst/>
              <a:latin typeface="Bahnschrift SemiBol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2400" b="0" i="0" dirty="0">
                <a:solidFill>
                  <a:srgbClr val="FFFFFF"/>
                </a:solidFill>
                <a:effectLst/>
                <a:latin typeface="Bahnschrift SemiBold" panose="020B0502040204020203" pitchFamily="34" charset="0"/>
              </a:rPr>
              <a:t> Для удобного взаимодействия пользователя и алгоритма был разработан WEB интерфейс с динамической картой и возможностью расставлять метки.</a:t>
            </a:r>
          </a:p>
          <a:p>
            <a:pPr marL="0" indent="0">
              <a:buNone/>
            </a:pP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4FABF4-BC33-45E8-930F-AA120063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664" y="1479412"/>
            <a:ext cx="4072736" cy="461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15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99"/>
            <a:ext cx="12192000" cy="1537811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Как работает НАША ПРОРАММА?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523F2-5FA7-7856-1DD7-F5107CA87BB8}"/>
              </a:ext>
            </a:extLst>
          </p:cNvPr>
          <p:cNvSpPr txBox="1"/>
          <p:nvPr/>
        </p:nvSpPr>
        <p:spPr>
          <a:xfrm>
            <a:off x="4393872" y="1616714"/>
            <a:ext cx="352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Bahnschrift SemiBold" panose="020B0502040204020203" pitchFamily="34" charset="0"/>
              </a:rPr>
              <a:t>Сервис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776C8A82-123D-664E-F745-86E416863706}"/>
              </a:ext>
            </a:extLst>
          </p:cNvPr>
          <p:cNvCxnSpPr>
            <a:cxnSpLocks/>
          </p:cNvCxnSpPr>
          <p:nvPr/>
        </p:nvCxnSpPr>
        <p:spPr>
          <a:xfrm flipH="1">
            <a:off x="3144356" y="2131985"/>
            <a:ext cx="1249516" cy="706133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F9C0142-9B50-2544-2AA5-4BB3DA675C67}"/>
              </a:ext>
            </a:extLst>
          </p:cNvPr>
          <p:cNvCxnSpPr>
            <a:cxnSpLocks/>
          </p:cNvCxnSpPr>
          <p:nvPr/>
        </p:nvCxnSpPr>
        <p:spPr>
          <a:xfrm>
            <a:off x="5917053" y="2115114"/>
            <a:ext cx="1368650" cy="734328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9784A1-E508-F09E-2C4D-948454017E53}"/>
              </a:ext>
            </a:extLst>
          </p:cNvPr>
          <p:cNvSpPr txBox="1"/>
          <p:nvPr/>
        </p:nvSpPr>
        <p:spPr>
          <a:xfrm>
            <a:off x="2371039" y="2815287"/>
            <a:ext cx="1647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Front-end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A3D57-6284-6E4B-1D6B-9E0B69BCAC62}"/>
              </a:ext>
            </a:extLst>
          </p:cNvPr>
          <p:cNvSpPr txBox="1"/>
          <p:nvPr/>
        </p:nvSpPr>
        <p:spPr>
          <a:xfrm>
            <a:off x="6731254" y="2886207"/>
            <a:ext cx="160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Back-end</a:t>
            </a:r>
            <a:endParaRPr lang="ru-RU" sz="2400" dirty="0">
              <a:latin typeface="Bahnschrift SemiBold" panose="020B0502040204020203" pitchFamily="34" charset="0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8A87228-0397-7742-F3D4-93A4598DEA33}"/>
              </a:ext>
            </a:extLst>
          </p:cNvPr>
          <p:cNvCxnSpPr>
            <a:cxnSpLocks/>
          </p:cNvCxnSpPr>
          <p:nvPr/>
        </p:nvCxnSpPr>
        <p:spPr>
          <a:xfrm flipH="1">
            <a:off x="1994280" y="3197450"/>
            <a:ext cx="697216" cy="908501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6C9432C-4EDD-4951-30A6-2C4EE9949AEF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194772" y="3276952"/>
            <a:ext cx="0" cy="876779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D9443D0-6786-F54C-30A0-DCC9CEA39CEA}"/>
              </a:ext>
            </a:extLst>
          </p:cNvPr>
          <p:cNvCxnSpPr>
            <a:cxnSpLocks/>
          </p:cNvCxnSpPr>
          <p:nvPr/>
        </p:nvCxnSpPr>
        <p:spPr>
          <a:xfrm>
            <a:off x="3456467" y="3235364"/>
            <a:ext cx="1029034" cy="918367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A78F2330-E39F-3A17-DE04-FF27BBCA8FFF}"/>
              </a:ext>
            </a:extLst>
          </p:cNvPr>
          <p:cNvCxnSpPr/>
          <p:nvPr/>
        </p:nvCxnSpPr>
        <p:spPr>
          <a:xfrm flipH="1">
            <a:off x="6559650" y="3331975"/>
            <a:ext cx="859340" cy="821756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EAF8F0F-89F2-37A6-BCA1-150AD27DDFAE}"/>
              </a:ext>
            </a:extLst>
          </p:cNvPr>
          <p:cNvCxnSpPr>
            <a:cxnSpLocks/>
          </p:cNvCxnSpPr>
          <p:nvPr/>
        </p:nvCxnSpPr>
        <p:spPr>
          <a:xfrm>
            <a:off x="7808594" y="3331975"/>
            <a:ext cx="833961" cy="821756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167FDE-5A35-59C7-3B25-D78191182A0B}"/>
              </a:ext>
            </a:extLst>
          </p:cNvPr>
          <p:cNvSpPr txBox="1"/>
          <p:nvPr/>
        </p:nvSpPr>
        <p:spPr>
          <a:xfrm>
            <a:off x="4393872" y="6326496"/>
            <a:ext cx="34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И </a:t>
            </a:r>
            <a:r>
              <a:rPr lang="ru-RU" dirty="0" err="1">
                <a:latin typeface="Bahnschrift SemiBold" panose="020B0502040204020203" pitchFamily="34" charset="0"/>
              </a:rPr>
              <a:t>хостим</a:t>
            </a:r>
            <a:r>
              <a:rPr lang="ru-RU" dirty="0">
                <a:latin typeface="Bahnschrift SemiBold" panose="020B0502040204020203" pitchFamily="34" charset="0"/>
              </a:rPr>
              <a:t> всё на </a:t>
            </a:r>
            <a:r>
              <a:rPr lang="en-US" dirty="0">
                <a:latin typeface="Bahnschrift SemiBold" panose="020B0502040204020203" pitchFamily="34" charset="0"/>
              </a:rPr>
              <a:t>Heroku</a:t>
            </a:r>
            <a:r>
              <a:rPr lang="en-US" dirty="0">
                <a:latin typeface="Bahnschrift SemiBold" panose="020B0502040204020203" pitchFamily="34" charset="0"/>
                <a:sym typeface="Wingdings" panose="05000000000000000000" pitchFamily="2" charset="2"/>
              </a:rPr>
              <a:t>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6ADAAEE-86EA-4195-83C1-1634A1D6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9" y="4234951"/>
            <a:ext cx="880665" cy="124187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91A3CD7-D9E8-441A-A3A8-78CD74A04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68" y="4303219"/>
            <a:ext cx="1314008" cy="1314008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E941CA7-A4C0-4C75-A1DB-354E796D9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98" y="4243587"/>
            <a:ext cx="1093407" cy="124074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69D08BC-652B-4BEE-ADF6-8E1CA3D96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252" y="4243587"/>
            <a:ext cx="1224605" cy="122460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75E6B96-9966-443F-B98E-51E940AFC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74" y="4254544"/>
            <a:ext cx="2064808" cy="12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698C2-5F80-1565-3FDC-9CADBA94F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Bold" panose="020B0502040204020203" pitchFamily="34" charset="0"/>
              </a:rPr>
              <a:t>Как можно доработать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программу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7AEF9-26E3-9AD3-4936-1A40D10D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5" y="1708904"/>
            <a:ext cx="6339209" cy="4613305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latin typeface="Bahnschrift SemiBold" panose="020B0502040204020203" pitchFamily="34" charset="0"/>
              </a:rPr>
              <a:t>В будущем планируется</a:t>
            </a:r>
            <a:r>
              <a:rPr lang="en-US" sz="2400" dirty="0">
                <a:latin typeface="Bahnschrift SemiBold" panose="020B0502040204020203" pitchFamily="34" charset="0"/>
              </a:rPr>
              <a:t>:</a:t>
            </a:r>
            <a:endParaRPr lang="ru-RU" sz="2400" dirty="0">
              <a:latin typeface="Bahnschrift SemiBold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многозадачность(постройка одновременно нескольких зданий)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в карту больше элементов транспортной сети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новые виды транспорта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Добавить большее количество общественных учреждений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>
                <a:latin typeface="Bahnschrift SemiBold" panose="020B0502040204020203" pitchFamily="34" charset="0"/>
              </a:rPr>
              <a:t>Увеличить площадь покрытия карты (синим цветом обозначена будущая территория)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45DFEA-B69E-8E83-7BFA-9178719CE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554" y="1708903"/>
            <a:ext cx="5152733" cy="46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30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A82E1F-F992-6ADE-4DC3-B4E02A952073}"/>
              </a:ext>
            </a:extLst>
          </p:cNvPr>
          <p:cNvSpPr txBox="1"/>
          <p:nvPr/>
        </p:nvSpPr>
        <p:spPr>
          <a:xfrm>
            <a:off x="0" y="356718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latin typeface="Bahnschrift SemiBold" panose="020B0502040204020203" pitchFamily="34" charset="0"/>
              </a:rPr>
              <a:t>ДЕМОНСТРАЦИЯ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B959D-F443-9A87-0643-DAFE44E7C87D}"/>
              </a:ext>
            </a:extLst>
          </p:cNvPr>
          <p:cNvSpPr txBox="1"/>
          <p:nvPr/>
        </p:nvSpPr>
        <p:spPr>
          <a:xfrm>
            <a:off x="2974020" y="4059276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D39FF-9F72-63FF-080B-5B8015946271}"/>
              </a:ext>
            </a:extLst>
          </p:cNvPr>
          <p:cNvSpPr txBox="1"/>
          <p:nvPr/>
        </p:nvSpPr>
        <p:spPr>
          <a:xfrm>
            <a:off x="4829528" y="5081999"/>
            <a:ext cx="2627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Bahnschrift SemiBold" panose="020B0502040204020203" pitchFamily="34" charset="0"/>
              </a:rPr>
              <a:t>С готовым продуктом можно ознакомиться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ru-RU" dirty="0">
                <a:latin typeface="Bahnschrift SemiBol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 ссылке</a:t>
            </a:r>
            <a:endParaRPr lang="ru-RU" dirty="0">
              <a:latin typeface="Bahnschrift SemiBold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8838C4-5BA3-43EB-95EB-720116AD2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8" y="192945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210</TotalTime>
  <Words>187</Words>
  <Application>Microsoft Office PowerPoint</Application>
  <PresentationFormat>Широкоэкранный</PresentationFormat>
  <Paragraphs>39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Bahnschrift SemiBold</vt:lpstr>
      <vt:lpstr>Century Gothic</vt:lpstr>
      <vt:lpstr>Wingdings</vt:lpstr>
      <vt:lpstr>Wingdings 3</vt:lpstr>
      <vt:lpstr>Сектор</vt:lpstr>
      <vt:lpstr>Прогнозирование загруженности транспортных узлов в местах введения новых объектов недвижимости</vt:lpstr>
      <vt:lpstr>Наша команда</vt:lpstr>
      <vt:lpstr>Задача</vt:lpstr>
      <vt:lpstr>Решение</vt:lpstr>
      <vt:lpstr>Как работает НАША ПРОРАММА?</vt:lpstr>
      <vt:lpstr>Как можно доработать программу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Прогнозирование загруженности транспортных узлов в местах введения новых объектов недвижимости</dc:title>
  <dc:creator>Егор</dc:creator>
  <cp:lastModifiedBy>Костя Пчелин</cp:lastModifiedBy>
  <cp:revision>7</cp:revision>
  <dcterms:created xsi:type="dcterms:W3CDTF">2022-08-26T07:52:39Z</dcterms:created>
  <dcterms:modified xsi:type="dcterms:W3CDTF">2022-08-26T11:27:15Z</dcterms:modified>
</cp:coreProperties>
</file>